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1506C1-176B-DE7E-A827-6560087DDAC8}" name="Christina Barda" initials="CB" userId="75ebb59a4324a50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BA834E-CB4C-4AC8-87B6-42B4538B4177}" v="17" dt="2023-10-10T21:03:28.8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8" d="100"/>
          <a:sy n="18" d="100"/>
        </p:scale>
        <p:origin x="4860" y="72"/>
      </p:cViewPr>
      <p:guideLst>
        <p:guide orient="horz" pos="13607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559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11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7788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500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3457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5592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3536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73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337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620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382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432E4-BC0D-42CC-89DB-E09E34E81F98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C895A-3928-484A-8D10-18FDED7AEF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22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5F24FAB-7816-A808-FF59-B56AC03ABA5F}"/>
              </a:ext>
            </a:extLst>
          </p:cNvPr>
          <p:cNvSpPr txBox="1"/>
          <p:nvPr/>
        </p:nvSpPr>
        <p:spPr>
          <a:xfrm>
            <a:off x="12413974" y="1319420"/>
            <a:ext cx="434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  <a:p>
            <a:r>
              <a:rPr lang="el-G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  <a:endParaRPr lang="el-G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Εικόνα 6" descr="Σχήμα">
            <a:extLst>
              <a:ext uri="{FF2B5EF4-FFF2-40B4-BE49-F238E27FC236}">
                <a16:creationId xmlns:a16="http://schemas.microsoft.com/office/drawing/2014/main" id="{D923D4E9-E9A3-2D34-60ED-9C2F852839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0937" y="8982868"/>
            <a:ext cx="3409834" cy="347583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Πίνακας 8">
            <a:extLst>
              <a:ext uri="{FF2B5EF4-FFF2-40B4-BE49-F238E27FC236}">
                <a16:creationId xmlns:a16="http://schemas.microsoft.com/office/drawing/2014/main" id="{A74E2C4E-180D-A8DA-6DC5-2CF434329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346602"/>
              </p:ext>
            </p:extLst>
          </p:nvPr>
        </p:nvGraphicFramePr>
        <p:xfrm>
          <a:off x="954154" y="8695469"/>
          <a:ext cx="6361043" cy="5143474"/>
        </p:xfrm>
        <a:graphic>
          <a:graphicData uri="http://schemas.openxmlformats.org/drawingml/2006/table">
            <a:tbl>
              <a:tblPr firstRow="1" firstCol="1" bandRow="1"/>
              <a:tblGrid>
                <a:gridCol w="6361043">
                  <a:extLst>
                    <a:ext uri="{9D8B030D-6E8A-4147-A177-3AD203B41FA5}">
                      <a16:colId xmlns:a16="http://schemas.microsoft.com/office/drawing/2014/main" val="2116753857"/>
                    </a:ext>
                  </a:extLst>
                </a:gridCol>
              </a:tblGrid>
              <a:tr h="3825912">
                <a:tc>
                  <a:txBody>
                    <a:bodyPr/>
                    <a:lstStyle/>
                    <a:p>
                      <a:pPr marR="386715"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0" dirty="0">
                          <a:solidFill>
                            <a:srgbClr val="53565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86715"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0" dirty="0">
                          <a:solidFill>
                            <a:srgbClr val="53565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86715"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0" dirty="0">
                          <a:solidFill>
                            <a:srgbClr val="53565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                                                                               </a:t>
                      </a:r>
                      <a:r>
                        <a:rPr lang="en-US" sz="1200" kern="0" dirty="0">
                          <a:solidFill>
                            <a:srgbClr val="53565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86715"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0" dirty="0">
                          <a:solidFill>
                            <a:srgbClr val="53565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53060" marR="386715"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 kern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53060" marR="386715"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 kern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53060" marR="386715"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 kern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53060" marR="386715"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 kern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l-G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600660"/>
                  </a:ext>
                </a:extLst>
              </a:tr>
              <a:tr h="1193948">
                <a:tc>
                  <a:txBody>
                    <a:bodyPr/>
                    <a:lstStyle/>
                    <a:p>
                      <a:pPr marL="273050" marR="386715" algn="just" fontAlgn="base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l-GR" sz="16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Figure</a:t>
                      </a:r>
                      <a:r>
                        <a:rPr lang="el-GR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legend</a:t>
                      </a:r>
                      <a:r>
                        <a:rPr lang="el-GR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273050" marR="386715" indent="0" algn="just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Add</a:t>
                      </a:r>
                      <a:r>
                        <a:rPr lang="el-GR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figure</a:t>
                      </a:r>
                      <a:r>
                        <a:rPr lang="el-GR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number</a:t>
                      </a:r>
                      <a:r>
                        <a:rPr lang="el-GR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l-GR" sz="16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legend</a:t>
                      </a:r>
                      <a:r>
                        <a:rPr lang="el-GR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rtl="0" fontAlgn="base" latinLnBrk="0"/>
                      <a:r>
                        <a:rPr lang="el-GR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 not forget to mention the Figure number in the main text</a:t>
                      </a:r>
                      <a:br>
                        <a:rPr lang="en-US" sz="1600" dirty="0"/>
                      </a:br>
                      <a:endParaRPr lang="el-G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95074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7D226AE-B812-1EB5-376D-8B1E23E615D6}"/>
              </a:ext>
            </a:extLst>
          </p:cNvPr>
          <p:cNvSpPr txBox="1"/>
          <p:nvPr/>
        </p:nvSpPr>
        <p:spPr>
          <a:xfrm>
            <a:off x="6679097" y="3117716"/>
            <a:ext cx="1665798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86715" algn="ctr" fontAlgn="base"/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Author (First Name Last Name)</a:t>
            </a:r>
            <a:r>
              <a:rPr lang="en-US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Second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sz="3600" baseline="30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en-US" sz="36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Third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sz="3600" baseline="30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sz="3600" baseline="30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</a:t>
            </a:r>
            <a:endParaRPr lang="en-US" sz="3600" dirty="0">
              <a:solidFill>
                <a:srgbClr val="A5A5A5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6715" algn="ctr" fontAlgn="base"/>
            <a:r>
              <a:rPr lang="en-US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Faculty/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Institute,University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Street, Postal Code, City, Country</a:t>
            </a:r>
            <a:endParaRPr lang="el-G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6715" algn="ctr" fontAlgn="base"/>
            <a:r>
              <a:rPr lang="en-US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Faculty/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Institute,University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Street, Postal Code, City, Country</a:t>
            </a:r>
            <a:endParaRPr lang="el-G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6715" algn="ctr" fontAlgn="base"/>
            <a:r>
              <a:rPr lang="en-US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l-G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6715" algn="just" fontAlgn="base"/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*Corresponding Author: Name, Telephone, E-mail</a:t>
            </a:r>
            <a:endParaRPr lang="el-G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AC21FA-29C1-6F2F-306A-79331C32C781}"/>
              </a:ext>
            </a:extLst>
          </p:cNvPr>
          <p:cNvSpPr txBox="1"/>
          <p:nvPr/>
        </p:nvSpPr>
        <p:spPr>
          <a:xfrm>
            <a:off x="7932338" y="7587942"/>
            <a:ext cx="18447150" cy="21513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ndicative</a:t>
            </a:r>
            <a:r>
              <a:rPr lang="el-GR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Sections</a:t>
            </a:r>
            <a:r>
              <a:rPr lang="el-GR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l-GR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ntroduction</a:t>
            </a:r>
            <a:r>
              <a:rPr lang="el-GR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l-GR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l-GR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el-GR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l-GR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l-GR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l-GR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l-GR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l-GR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1; Author 2; Author 3; etc. Title of the article. Journal Abbreviation Year, Volume,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Firstpage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Lastpage</a:t>
            </a: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Díaz, D.D.; Converso, A.; Sharpless, K.B.; Finn, M.G. 2,6-Dichloro-9-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thiabicyclo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[3.3.1]nonane: Multigram Display of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Azide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Cyanide Components on a Versatile Scaffold. Molecules 2006, 11, 212–218.</a:t>
            </a: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99EB8753-83C1-F54F-11ED-65E8D4787D21}"/>
              </a:ext>
            </a:extLst>
          </p:cNvPr>
          <p:cNvCxnSpPr>
            <a:cxnSpLocks/>
          </p:cNvCxnSpPr>
          <p:nvPr/>
        </p:nvCxnSpPr>
        <p:spPr>
          <a:xfrm>
            <a:off x="0" y="40082922"/>
            <a:ext cx="2880042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12418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</TotalTime>
  <Words>1052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Θέμα του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Christina Barda</dc:creator>
  <cp:lastModifiedBy>Sophia Trantza</cp:lastModifiedBy>
  <cp:revision>2</cp:revision>
  <dcterms:created xsi:type="dcterms:W3CDTF">2023-10-10T20:39:04Z</dcterms:created>
  <dcterms:modified xsi:type="dcterms:W3CDTF">2023-10-11T15:22:24Z</dcterms:modified>
</cp:coreProperties>
</file>